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Martel Sans"/>
      <p:regular r:id="rId20"/>
    </p:embeddedFont>
    <p:embeddedFont>
      <p:font typeface="Martel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Propuesta Técnica: Rendimiento Financiero y Laboral (RFL)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Resumen de módulos para mejorar la gestión económica personal y empresarial.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3031"/>
            <a:ext cx="6051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Integrantes del Proyecto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19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Juan Diego Gallego Baez - Módulo de Gestión Personal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341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Juana Valentina Gonzalez Marquez - Módulo de Gestión de Usuarios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392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Alejandro Martinez Ortegon - Módulo de Gestión Laboral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81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Juan Sebastian Sierra Dominguez - Módulo de Ahorros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236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Joys Dreck Triana Rondon - Módulo de Reportes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69676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Módulo de Gestión Personal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Mal uso del dinero individual genera economía escasa y dificulta ahorro.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Solución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Alternativas de gastos para mejor inversión y conciencia financiera.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Costo y Pago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$55,171,734 con pago único o parcial, 5% descuento por pronto pago.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Módulo de Gestión de Usuarios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Falta de datos adecuados para gestión financiera empresarial y personal.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Solución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Recopilar y asegurar datos para optimizar manejo financiero y estabilidad.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Pago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30% inicial y pagos parciales, 7% descuento por pronto pago.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686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Módulo de Gestión Laboral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Mal uso de recursos impide inversiones eficaces en áreas clave.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Solución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Reducir gastos innecesarios para optimizar recursos y rendimiento.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Pago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40% anticipado y saldo a entrega, 10% descuento por pronto pago.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Módulo de Ahorros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Uso inadecuado del sistema económico afecta empresas e individuos.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Solución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Estrategias para incentivar ahorro y establecer metas personalizadas.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Pago fraccionado en tres partes, 5% descuento por pronto pago.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Módulo de Reportes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289488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81044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Desconocimiento del uso de recursos genera gastos e inversiones erróneas.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3151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Solución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61623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Sistema de reportes con alertas y estadísticas detalladas.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Pago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Pago único o en dos partes, 8% descuento por pronto pago.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0434"/>
            <a:ext cx="6228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Tecnologías Involucradas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193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13165"/>
            <a:ext cx="229195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Análisis y desarrollo de software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61937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413165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Coordinación de procesos logísticos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619375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413165"/>
            <a:ext cx="229195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Desarrollo de productos electrónicos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56597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95038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Desarrollo multimedia y web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Conclusión y Agradecimientos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Objetivo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Mejorar gestión financiera para individuos y empresas.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Beneficios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Optimización de recursos, fomento del ahorro y mejores decisiones.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Agradecimiento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0340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Gracias por su atención y esperamos colaboración para avanzar.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2025-04-23T04:32:31Z</dcterms:created>
  <dcterms:modified xsi:type="dcterms:W3CDTF">2025-04-23T04:32:31Z</dcterms:modified>
</cp:coreProperties>
</file>